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75" r:id="rId2"/>
    <p:sldId id="273" r:id="rId3"/>
    <p:sldId id="27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>
        <p:scale>
          <a:sx n="100" d="100"/>
          <a:sy n="100" d="100"/>
        </p:scale>
        <p:origin x="178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B0C9AC-30A0-5725-C966-10C5DA911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D2B2E2-F707-77BC-635B-BC74C2F5D5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/>
        </p:nvSpPr>
        <p:spPr>
          <a:xfrm>
            <a:off x="588736" y="3678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reconnais des figures géométriques.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0618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775" y="383052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Quelles figures géométriques vois-tu ? </a:t>
            </a:r>
          </a:p>
        </p:txBody>
      </p:sp>
      <p:pic>
        <p:nvPicPr>
          <p:cNvPr id="6" name="Image 5" descr="Une image contenant vitrail, carré, capture d’écran, Rectangle&#10;&#10;Le contenu généré par l’IA peut être incorrect.">
            <a:extLst>
              <a:ext uri="{FF2B5EF4-FFF2-40B4-BE49-F238E27FC236}">
                <a16:creationId xmlns:a16="http://schemas.microsoft.com/office/drawing/2014/main" id="{57CA6ACA-5BF9-8533-E0F7-8E5CB365B8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1" t="15540" r="7172" b="14697"/>
          <a:stretch/>
        </p:blipFill>
        <p:spPr>
          <a:xfrm rot="5170134">
            <a:off x="1529200" y="2007057"/>
            <a:ext cx="6003259" cy="4008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pic>
        <p:nvPicPr>
          <p:cNvPr id="4" name="Image 3" descr="Une image contenant vitrail, carré, capture d’écran, Rectangle&#10;&#10;Le contenu généré par l’IA peut être incorrect.">
            <a:extLst>
              <a:ext uri="{FF2B5EF4-FFF2-40B4-BE49-F238E27FC236}">
                <a16:creationId xmlns:a16="http://schemas.microsoft.com/office/drawing/2014/main" id="{FCC2D05D-43B0-0FD1-E266-2A0D14FD67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1" t="15540" r="7172" b="14697"/>
          <a:stretch/>
        </p:blipFill>
        <p:spPr>
          <a:xfrm rot="5170134">
            <a:off x="1570370" y="1999505"/>
            <a:ext cx="6003259" cy="400862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04856E2-6476-DF32-44E0-A917604838EE}"/>
              </a:ext>
            </a:extLst>
          </p:cNvPr>
          <p:cNvSpPr/>
          <p:nvPr/>
        </p:nvSpPr>
        <p:spPr>
          <a:xfrm>
            <a:off x="4172145" y="3049363"/>
            <a:ext cx="830385" cy="989237"/>
          </a:xfrm>
          <a:prstGeom prst="rect">
            <a:avLst/>
          </a:prstGeom>
          <a:noFill/>
          <a:ln w="38100"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29B483-8333-F601-53F5-8A45E234277A}"/>
              </a:ext>
            </a:extLst>
          </p:cNvPr>
          <p:cNvSpPr/>
          <p:nvPr/>
        </p:nvSpPr>
        <p:spPr>
          <a:xfrm>
            <a:off x="4259958" y="1304382"/>
            <a:ext cx="520505" cy="200567"/>
          </a:xfrm>
          <a:prstGeom prst="rect">
            <a:avLst/>
          </a:prstGeom>
          <a:noFill/>
          <a:ln w="38100"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FDA3CFB-CF6F-8E1C-48AF-C334D7D9165E}"/>
              </a:ext>
            </a:extLst>
          </p:cNvPr>
          <p:cNvSpPr/>
          <p:nvPr/>
        </p:nvSpPr>
        <p:spPr>
          <a:xfrm>
            <a:off x="2968369" y="1304382"/>
            <a:ext cx="212982" cy="200567"/>
          </a:xfrm>
          <a:prstGeom prst="rect">
            <a:avLst/>
          </a:prstGeom>
          <a:noFill/>
          <a:ln w="38100"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Triangle isocèle 18">
            <a:extLst>
              <a:ext uri="{FF2B5EF4-FFF2-40B4-BE49-F238E27FC236}">
                <a16:creationId xmlns:a16="http://schemas.microsoft.com/office/drawing/2014/main" id="{A8DB8977-BC2A-A029-F761-7AE9A30E09A6}"/>
              </a:ext>
            </a:extLst>
          </p:cNvPr>
          <p:cNvSpPr/>
          <p:nvPr/>
        </p:nvSpPr>
        <p:spPr>
          <a:xfrm>
            <a:off x="3238022" y="1504949"/>
            <a:ext cx="2210277" cy="1547030"/>
          </a:xfrm>
          <a:prstGeom prst="triangle">
            <a:avLst>
              <a:gd name="adj" fmla="val 45691"/>
            </a:avLst>
          </a:prstGeom>
          <a:noFill/>
          <a:ln w="38100"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Losange 20">
            <a:extLst>
              <a:ext uri="{FF2B5EF4-FFF2-40B4-BE49-F238E27FC236}">
                <a16:creationId xmlns:a16="http://schemas.microsoft.com/office/drawing/2014/main" id="{F41DAFE7-6EE9-3128-AB17-0EFFECB35B3A}"/>
              </a:ext>
            </a:extLst>
          </p:cNvPr>
          <p:cNvSpPr/>
          <p:nvPr/>
        </p:nvSpPr>
        <p:spPr>
          <a:xfrm rot="21367657">
            <a:off x="4664771" y="4630579"/>
            <a:ext cx="520505" cy="800100"/>
          </a:xfrm>
          <a:prstGeom prst="diamond">
            <a:avLst/>
          </a:prstGeom>
          <a:noFill/>
          <a:ln w="38100"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Losange 21">
            <a:extLst>
              <a:ext uri="{FF2B5EF4-FFF2-40B4-BE49-F238E27FC236}">
                <a16:creationId xmlns:a16="http://schemas.microsoft.com/office/drawing/2014/main" id="{CD48D642-16E5-A48B-524B-C4A9082EF3FF}"/>
              </a:ext>
            </a:extLst>
          </p:cNvPr>
          <p:cNvSpPr/>
          <p:nvPr/>
        </p:nvSpPr>
        <p:spPr>
          <a:xfrm>
            <a:off x="3526534" y="3858843"/>
            <a:ext cx="520505" cy="800100"/>
          </a:xfrm>
          <a:prstGeom prst="diamond">
            <a:avLst/>
          </a:prstGeom>
          <a:noFill/>
          <a:ln w="38100"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Losange 22">
            <a:extLst>
              <a:ext uri="{FF2B5EF4-FFF2-40B4-BE49-F238E27FC236}">
                <a16:creationId xmlns:a16="http://schemas.microsoft.com/office/drawing/2014/main" id="{E5C24D0A-21C9-3FF5-54D8-63B098A034E3}"/>
              </a:ext>
            </a:extLst>
          </p:cNvPr>
          <p:cNvSpPr/>
          <p:nvPr/>
        </p:nvSpPr>
        <p:spPr>
          <a:xfrm>
            <a:off x="3266655" y="4644425"/>
            <a:ext cx="1068700" cy="1642764"/>
          </a:xfrm>
          <a:prstGeom prst="diamond">
            <a:avLst/>
          </a:prstGeom>
          <a:noFill/>
          <a:ln w="38100"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1610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15" grpId="0" animBg="1"/>
      <p:bldP spid="1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12</Words>
  <Application>Microsoft Office PowerPoint</Application>
  <PresentationFormat>Affichage à l'écran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Quelles figures géométriques vois-tu ?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41</cp:revision>
  <dcterms:created xsi:type="dcterms:W3CDTF">2023-02-07T14:55:57Z</dcterms:created>
  <dcterms:modified xsi:type="dcterms:W3CDTF">2025-09-22T08:38:09Z</dcterms:modified>
</cp:coreProperties>
</file>